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grandir Bold Italics" panose="020B0604020202020204" charset="0"/>
      <p:regular r:id="rId8"/>
    </p:embeddedFont>
    <p:embeddedFont>
      <p:font typeface="Agrandir Heavy" panose="020B0604020202020204" charset="0"/>
      <p:regular r:id="rId9"/>
    </p:embeddedFont>
    <p:embeddedFont>
      <p:font typeface="Agrandir Medium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N Songbir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2526" y="6999841"/>
            <a:ext cx="18770526" cy="3449084"/>
          </a:xfrm>
          <a:custGeom>
            <a:avLst/>
            <a:gdLst/>
            <a:ahLst/>
            <a:cxnLst/>
            <a:rect l="l" t="t" r="r" b="b"/>
            <a:pathLst>
              <a:path w="18770526" h="3449084">
                <a:moveTo>
                  <a:pt x="0" y="0"/>
                </a:moveTo>
                <a:lnTo>
                  <a:pt x="18770526" y="0"/>
                </a:lnTo>
                <a:lnTo>
                  <a:pt x="18770526" y="3449084"/>
                </a:lnTo>
                <a:lnTo>
                  <a:pt x="0" y="3449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95163" y="6204931"/>
            <a:ext cx="10188326" cy="721649"/>
            <a:chOff x="0" y="0"/>
            <a:chExt cx="3001273" cy="212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1273" cy="212583"/>
            </a:xfrm>
            <a:custGeom>
              <a:avLst/>
              <a:gdLst/>
              <a:ahLst/>
              <a:cxnLst/>
              <a:rect l="l" t="t" r="r" b="b"/>
              <a:pathLst>
                <a:path w="3001273" h="212583">
                  <a:moveTo>
                    <a:pt x="38754" y="0"/>
                  </a:moveTo>
                  <a:lnTo>
                    <a:pt x="2962519" y="0"/>
                  </a:lnTo>
                  <a:cubicBezTo>
                    <a:pt x="2983922" y="0"/>
                    <a:pt x="3001273" y="17351"/>
                    <a:pt x="3001273" y="38754"/>
                  </a:cubicBezTo>
                  <a:lnTo>
                    <a:pt x="3001273" y="173829"/>
                  </a:lnTo>
                  <a:cubicBezTo>
                    <a:pt x="3001273" y="195232"/>
                    <a:pt x="2983922" y="212583"/>
                    <a:pt x="2962519" y="212583"/>
                  </a:cubicBezTo>
                  <a:lnTo>
                    <a:pt x="38754" y="212583"/>
                  </a:lnTo>
                  <a:cubicBezTo>
                    <a:pt x="17351" y="212583"/>
                    <a:pt x="0" y="195232"/>
                    <a:pt x="0" y="173829"/>
                  </a:cubicBezTo>
                  <a:lnTo>
                    <a:pt x="0" y="38754"/>
                  </a:lnTo>
                  <a:cubicBezTo>
                    <a:pt x="0" y="17351"/>
                    <a:pt x="17351" y="0"/>
                    <a:pt x="38754" y="0"/>
                  </a:cubicBezTo>
                  <a:close/>
                </a:path>
              </a:pathLst>
            </a:custGeom>
            <a:solidFill>
              <a:srgbClr val="FEF6F4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3001273" cy="355458"/>
            </a:xfrm>
            <a:prstGeom prst="rect">
              <a:avLst/>
            </a:prstGeom>
          </p:spPr>
          <p:txBody>
            <a:bodyPr lIns="45419" tIns="45419" rIns="45419" bIns="45419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spc="-13">
                  <a:solidFill>
                    <a:srgbClr val="2E2025"/>
                  </a:solidFill>
                  <a:latin typeface="Agrandir Heavy"/>
                  <a:ea typeface="Agrandir Heavy"/>
                  <a:cs typeface="Agrandir Heavy"/>
                  <a:sym typeface="Agrandir Heavy"/>
                </a:rPr>
                <a:t>Understanding the causes, consequence and solutions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16028" y="523875"/>
            <a:ext cx="10855944" cy="552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965"/>
              </a:lnSpc>
            </a:pPr>
            <a:r>
              <a:rPr lang="en-US" sz="8003">
                <a:solidFill>
                  <a:srgbClr val="E5654D"/>
                </a:solidFill>
                <a:latin typeface="TAN Songbird"/>
                <a:ea typeface="TAN Songbird"/>
                <a:cs typeface="TAN Songbird"/>
                <a:sym typeface="TAN Songbird"/>
              </a:rPr>
              <a:t>other side to- FEMICIDE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6856" y="2861225"/>
            <a:ext cx="9812998" cy="1614043"/>
            <a:chOff x="0" y="0"/>
            <a:chExt cx="13083997" cy="215205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083997" cy="2152058"/>
              <a:chOff x="0" y="0"/>
              <a:chExt cx="2584493" cy="4250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84493" cy="425098"/>
              </a:xfrm>
              <a:custGeom>
                <a:avLst/>
                <a:gdLst/>
                <a:ahLst/>
                <a:cxnLst/>
                <a:rect l="l" t="t" r="r" b="b"/>
                <a:pathLst>
                  <a:path w="2584493" h="425098">
                    <a:moveTo>
                      <a:pt x="40236" y="0"/>
                    </a:moveTo>
                    <a:lnTo>
                      <a:pt x="2544257" y="0"/>
                    </a:lnTo>
                    <a:cubicBezTo>
                      <a:pt x="2566479" y="0"/>
                      <a:pt x="2584493" y="18014"/>
                      <a:pt x="2584493" y="40236"/>
                    </a:cubicBezTo>
                    <a:lnTo>
                      <a:pt x="2584493" y="384862"/>
                    </a:lnTo>
                    <a:cubicBezTo>
                      <a:pt x="2584493" y="395533"/>
                      <a:pt x="2580254" y="405767"/>
                      <a:pt x="2572708" y="413313"/>
                    </a:cubicBezTo>
                    <a:cubicBezTo>
                      <a:pt x="2565163" y="420859"/>
                      <a:pt x="2554928" y="425098"/>
                      <a:pt x="2544257" y="425098"/>
                    </a:cubicBezTo>
                    <a:lnTo>
                      <a:pt x="40236" y="425098"/>
                    </a:lnTo>
                    <a:cubicBezTo>
                      <a:pt x="18014" y="425098"/>
                      <a:pt x="0" y="407083"/>
                      <a:pt x="0" y="384862"/>
                    </a:cubicBezTo>
                    <a:lnTo>
                      <a:pt x="0" y="40236"/>
                    </a:lnTo>
                    <a:cubicBezTo>
                      <a:pt x="0" y="18014"/>
                      <a:pt x="18014" y="0"/>
                      <a:pt x="40236" y="0"/>
                    </a:cubicBezTo>
                    <a:close/>
                  </a:path>
                </a:pathLst>
              </a:custGeom>
              <a:solidFill>
                <a:srgbClr val="FEF6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2584493" cy="510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92320" y="147870"/>
              <a:ext cx="11561104" cy="1694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Femicide is intentional killing of a women becose of her gender.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46302" y="5455330"/>
            <a:ext cx="9812998" cy="2233168"/>
            <a:chOff x="0" y="0"/>
            <a:chExt cx="13083997" cy="297755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083997" cy="2977558"/>
              <a:chOff x="0" y="0"/>
              <a:chExt cx="2584493" cy="58816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84493" cy="588160"/>
              </a:xfrm>
              <a:custGeom>
                <a:avLst/>
                <a:gdLst/>
                <a:ahLst/>
                <a:cxnLst/>
                <a:rect l="l" t="t" r="r" b="b"/>
                <a:pathLst>
                  <a:path w="2584493" h="588160">
                    <a:moveTo>
                      <a:pt x="40236" y="0"/>
                    </a:moveTo>
                    <a:lnTo>
                      <a:pt x="2544257" y="0"/>
                    </a:lnTo>
                    <a:cubicBezTo>
                      <a:pt x="2566479" y="0"/>
                      <a:pt x="2584493" y="18014"/>
                      <a:pt x="2584493" y="40236"/>
                    </a:cubicBezTo>
                    <a:lnTo>
                      <a:pt x="2584493" y="547923"/>
                    </a:lnTo>
                    <a:cubicBezTo>
                      <a:pt x="2584493" y="570145"/>
                      <a:pt x="2566479" y="588160"/>
                      <a:pt x="2544257" y="588160"/>
                    </a:cubicBezTo>
                    <a:lnTo>
                      <a:pt x="40236" y="588160"/>
                    </a:lnTo>
                    <a:cubicBezTo>
                      <a:pt x="18014" y="588160"/>
                      <a:pt x="0" y="570145"/>
                      <a:pt x="0" y="547923"/>
                    </a:cubicBezTo>
                    <a:lnTo>
                      <a:pt x="0" y="40236"/>
                    </a:lnTo>
                    <a:cubicBezTo>
                      <a:pt x="0" y="18014"/>
                      <a:pt x="18014" y="0"/>
                      <a:pt x="40236" y="0"/>
                    </a:cubicBezTo>
                    <a:close/>
                  </a:path>
                </a:pathLst>
              </a:custGeom>
              <a:solidFill>
                <a:srgbClr val="FEF6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85725"/>
                <a:ext cx="2584493" cy="673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592320" y="147870"/>
              <a:ext cx="11561104" cy="251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9"/>
                </a:lnSpc>
              </a:pPr>
              <a:r>
                <a:rPr lang="en-US" sz="3499" b="1" i="1">
                  <a:solidFill>
                    <a:srgbClr val="3D6C9D"/>
                  </a:solidFill>
                  <a:latin typeface="Agrandir Bold Italics"/>
                  <a:ea typeface="Agrandir Bold Italics"/>
                  <a:cs typeface="Agrandir Bold Italics"/>
                  <a:sym typeface="Agrandir Bold Italics"/>
                </a:rPr>
                <a:t>"The killing of a women because she is a womenis not jist a tragedy-ot is a crime against humanity"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6571914"/>
            <a:ext cx="7315200" cy="3870406"/>
          </a:xfrm>
          <a:custGeom>
            <a:avLst/>
            <a:gdLst/>
            <a:ahLst/>
            <a:cxnLst/>
            <a:rect l="l" t="t" r="r" b="b"/>
            <a:pathLst>
              <a:path w="7315200" h="3870406">
                <a:moveTo>
                  <a:pt x="0" y="0"/>
                </a:moveTo>
                <a:lnTo>
                  <a:pt x="7315200" y="0"/>
                </a:lnTo>
                <a:lnTo>
                  <a:pt x="7315200" y="3870406"/>
                </a:lnTo>
                <a:lnTo>
                  <a:pt x="0" y="3870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906286"/>
            <a:ext cx="15443685" cy="143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450"/>
              </a:lnSpc>
            </a:pPr>
            <a:r>
              <a:rPr lang="en-US" sz="6658">
                <a:solidFill>
                  <a:srgbClr val="E5654D"/>
                </a:solidFill>
                <a:latin typeface="TAN Songbird"/>
                <a:ea typeface="TAN Songbird"/>
                <a:cs typeface="TAN Songbird"/>
                <a:sym typeface="TAN Songbird"/>
              </a:rPr>
              <a:t>WHAT IS FEMICIDE?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67822" y="3459877"/>
            <a:ext cx="8589318" cy="994918"/>
            <a:chOff x="0" y="0"/>
            <a:chExt cx="11452424" cy="132655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452424" cy="1326558"/>
              <a:chOff x="0" y="0"/>
              <a:chExt cx="2262207" cy="2620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262207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262036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171902"/>
                    </a:lnTo>
                    <a:cubicBezTo>
                      <a:pt x="2262207" y="221682"/>
                      <a:pt x="2221853" y="262036"/>
                      <a:pt x="2172073" y="262036"/>
                    </a:cubicBezTo>
                    <a:lnTo>
                      <a:pt x="90134" y="262036"/>
                    </a:lnTo>
                    <a:cubicBezTo>
                      <a:pt x="40354" y="262036"/>
                      <a:pt x="0" y="221682"/>
                      <a:pt x="0" y="171902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2262207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666494" y="185970"/>
              <a:ext cx="1011943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Normalization of violance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67822" y="4905794"/>
            <a:ext cx="8589318" cy="994918"/>
            <a:chOff x="0" y="0"/>
            <a:chExt cx="11452424" cy="132655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452424" cy="1326558"/>
              <a:chOff x="0" y="0"/>
              <a:chExt cx="2262207" cy="2620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62207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262036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171902"/>
                    </a:lnTo>
                    <a:cubicBezTo>
                      <a:pt x="2262207" y="221682"/>
                      <a:pt x="2221853" y="262036"/>
                      <a:pt x="2172073" y="262036"/>
                    </a:cubicBezTo>
                    <a:lnTo>
                      <a:pt x="90134" y="262036"/>
                    </a:lnTo>
                    <a:cubicBezTo>
                      <a:pt x="40354" y="262036"/>
                      <a:pt x="0" y="221682"/>
                      <a:pt x="0" y="171902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85725"/>
                <a:ext cx="2262207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494" y="185970"/>
              <a:ext cx="1011943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Lack of legal protection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67693" y="6450708"/>
            <a:ext cx="7589577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7967822" y="6380287"/>
            <a:ext cx="8589318" cy="994918"/>
            <a:chOff x="0" y="0"/>
            <a:chExt cx="11452424" cy="132655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1452424" cy="1326558"/>
              <a:chOff x="0" y="0"/>
              <a:chExt cx="2262207" cy="26203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262207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262036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171902"/>
                    </a:lnTo>
                    <a:cubicBezTo>
                      <a:pt x="2262207" y="221682"/>
                      <a:pt x="2221853" y="262036"/>
                      <a:pt x="2172073" y="262036"/>
                    </a:cubicBezTo>
                    <a:lnTo>
                      <a:pt x="90134" y="262036"/>
                    </a:lnTo>
                    <a:cubicBezTo>
                      <a:pt x="40354" y="262036"/>
                      <a:pt x="0" y="221682"/>
                      <a:pt x="0" y="171902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85725"/>
                <a:ext cx="2262207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66494" y="185970"/>
              <a:ext cx="1011943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Misogyny in society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357517" y="7851455"/>
            <a:ext cx="11572966" cy="2079672"/>
            <a:chOff x="0" y="0"/>
            <a:chExt cx="15430622" cy="277289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430622" cy="2772896"/>
              <a:chOff x="0" y="0"/>
              <a:chExt cx="1033841" cy="18578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33841" cy="185782"/>
              </a:xfrm>
              <a:custGeom>
                <a:avLst/>
                <a:gdLst/>
                <a:ahLst/>
                <a:cxnLst/>
                <a:rect l="l" t="t" r="r" b="b"/>
                <a:pathLst>
                  <a:path w="1033841" h="185782">
                    <a:moveTo>
                      <a:pt x="92891" y="0"/>
                    </a:moveTo>
                    <a:lnTo>
                      <a:pt x="940950" y="0"/>
                    </a:lnTo>
                    <a:cubicBezTo>
                      <a:pt x="992253" y="0"/>
                      <a:pt x="1033841" y="41589"/>
                      <a:pt x="1033841" y="92891"/>
                    </a:cubicBezTo>
                    <a:lnTo>
                      <a:pt x="1033841" y="92891"/>
                    </a:lnTo>
                    <a:cubicBezTo>
                      <a:pt x="1033841" y="144193"/>
                      <a:pt x="992253" y="185782"/>
                      <a:pt x="940950" y="185782"/>
                    </a:cubicBezTo>
                    <a:lnTo>
                      <a:pt x="92891" y="185782"/>
                    </a:lnTo>
                    <a:cubicBezTo>
                      <a:pt x="41589" y="185782"/>
                      <a:pt x="0" y="144193"/>
                      <a:pt x="0" y="92891"/>
                    </a:cubicBezTo>
                    <a:lnTo>
                      <a:pt x="0" y="92891"/>
                    </a:lnTo>
                    <a:cubicBezTo>
                      <a:pt x="0" y="41589"/>
                      <a:pt x="41589" y="0"/>
                      <a:pt x="92891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85725"/>
                <a:ext cx="1033841" cy="2715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898012" y="806608"/>
              <a:ext cx="13634597" cy="116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60"/>
                </a:lnSpc>
              </a:pPr>
              <a:r>
                <a:rPr lang="en-US" sz="4686" b="1" i="1">
                  <a:solidFill>
                    <a:srgbClr val="3D6C9D"/>
                  </a:solidFill>
                  <a:latin typeface="Agrandir Bold Italics"/>
                  <a:ea typeface="Agrandir Bold Italics"/>
                  <a:cs typeface="Agrandir Bold Italics"/>
                  <a:sym typeface="Agrandir Bold Italics"/>
                </a:rPr>
                <a:t>"Femicide begins where justice ends"</a:t>
              </a:r>
            </a:p>
          </p:txBody>
        </p:sp>
      </p:grpSp>
      <p:sp>
        <p:nvSpPr>
          <p:cNvPr id="23" name="Freeform 23"/>
          <p:cNvSpPr/>
          <p:nvPr/>
        </p:nvSpPr>
        <p:spPr>
          <a:xfrm rot="2181083">
            <a:off x="1613786" y="3352604"/>
            <a:ext cx="5837964" cy="2539514"/>
          </a:xfrm>
          <a:custGeom>
            <a:avLst/>
            <a:gdLst/>
            <a:ahLst/>
            <a:cxnLst/>
            <a:rect l="l" t="t" r="r" b="b"/>
            <a:pathLst>
              <a:path w="5837964" h="2539514">
                <a:moveTo>
                  <a:pt x="0" y="0"/>
                </a:moveTo>
                <a:lnTo>
                  <a:pt x="5837964" y="0"/>
                </a:lnTo>
                <a:lnTo>
                  <a:pt x="5837964" y="2539514"/>
                </a:lnTo>
                <a:lnTo>
                  <a:pt x="0" y="2539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28700" y="417631"/>
            <a:ext cx="18817217" cy="1146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31"/>
              </a:lnSpc>
            </a:pPr>
            <a:r>
              <a:rPr lang="en-US" sz="5364">
                <a:solidFill>
                  <a:srgbClr val="E5654D"/>
                </a:solidFill>
                <a:latin typeface="TAN Songbird"/>
                <a:ea typeface="TAN Songbird"/>
                <a:cs typeface="TAN Songbird"/>
                <a:sym typeface="TAN Songbird"/>
              </a:rPr>
              <a:t>SOCIAL CAUSES AND ISSUES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679" y="4148582"/>
            <a:ext cx="10895965" cy="994918"/>
            <a:chOff x="0" y="0"/>
            <a:chExt cx="14527953" cy="132655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527953" cy="1326558"/>
              <a:chOff x="0" y="0"/>
              <a:chExt cx="2869719" cy="2620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69719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869719" h="262036">
                    <a:moveTo>
                      <a:pt x="36237" y="0"/>
                    </a:moveTo>
                    <a:lnTo>
                      <a:pt x="2833482" y="0"/>
                    </a:lnTo>
                    <a:cubicBezTo>
                      <a:pt x="2853495" y="0"/>
                      <a:pt x="2869719" y="16224"/>
                      <a:pt x="2869719" y="36237"/>
                    </a:cubicBezTo>
                    <a:lnTo>
                      <a:pt x="2869719" y="225799"/>
                    </a:lnTo>
                    <a:cubicBezTo>
                      <a:pt x="2869719" y="235410"/>
                      <a:pt x="2865901" y="244627"/>
                      <a:pt x="2859106" y="251423"/>
                    </a:cubicBezTo>
                    <a:cubicBezTo>
                      <a:pt x="2852310" y="258218"/>
                      <a:pt x="2843093" y="262036"/>
                      <a:pt x="2833482" y="262036"/>
                    </a:cubicBezTo>
                    <a:lnTo>
                      <a:pt x="36237" y="262036"/>
                    </a:lnTo>
                    <a:cubicBezTo>
                      <a:pt x="16224" y="262036"/>
                      <a:pt x="0" y="245812"/>
                      <a:pt x="0" y="225799"/>
                    </a:cubicBezTo>
                    <a:lnTo>
                      <a:pt x="0" y="36237"/>
                    </a:lnTo>
                    <a:cubicBezTo>
                      <a:pt x="0" y="16224"/>
                      <a:pt x="16224" y="0"/>
                      <a:pt x="36237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2869719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45480" y="147870"/>
              <a:ext cx="12836993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Destrocution of families qnd communities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6897708"/>
            <a:ext cx="9751520" cy="994918"/>
            <a:chOff x="0" y="0"/>
            <a:chExt cx="13002027" cy="132655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002027" cy="1326558"/>
              <a:chOff x="0" y="0"/>
              <a:chExt cx="2568302" cy="2620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68302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568302" h="262036">
                    <a:moveTo>
                      <a:pt x="40490" y="0"/>
                    </a:moveTo>
                    <a:lnTo>
                      <a:pt x="2527812" y="0"/>
                    </a:lnTo>
                    <a:cubicBezTo>
                      <a:pt x="2538550" y="0"/>
                      <a:pt x="2548849" y="4266"/>
                      <a:pt x="2556442" y="11859"/>
                    </a:cubicBezTo>
                    <a:cubicBezTo>
                      <a:pt x="2564036" y="19453"/>
                      <a:pt x="2568302" y="29751"/>
                      <a:pt x="2568302" y="40490"/>
                    </a:cubicBezTo>
                    <a:lnTo>
                      <a:pt x="2568302" y="221546"/>
                    </a:lnTo>
                    <a:cubicBezTo>
                      <a:pt x="2568302" y="232285"/>
                      <a:pt x="2564036" y="242584"/>
                      <a:pt x="2556442" y="250177"/>
                    </a:cubicBezTo>
                    <a:cubicBezTo>
                      <a:pt x="2548849" y="257770"/>
                      <a:pt x="2538550" y="262036"/>
                      <a:pt x="2527812" y="262036"/>
                    </a:cubicBezTo>
                    <a:lnTo>
                      <a:pt x="40490" y="262036"/>
                    </a:lnTo>
                    <a:cubicBezTo>
                      <a:pt x="29751" y="262036"/>
                      <a:pt x="19453" y="257770"/>
                      <a:pt x="11859" y="250177"/>
                    </a:cubicBezTo>
                    <a:cubicBezTo>
                      <a:pt x="4266" y="242584"/>
                      <a:pt x="0" y="232285"/>
                      <a:pt x="0" y="221546"/>
                    </a:cubicBezTo>
                    <a:lnTo>
                      <a:pt x="0" y="40490"/>
                    </a:lnTo>
                    <a:cubicBezTo>
                      <a:pt x="0" y="29751"/>
                      <a:pt x="4266" y="19453"/>
                      <a:pt x="11859" y="11859"/>
                    </a:cubicBezTo>
                    <a:cubicBezTo>
                      <a:pt x="19453" y="4266"/>
                      <a:pt x="29751" y="0"/>
                      <a:pt x="40490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85725"/>
                <a:ext cx="2568302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520861" y="147870"/>
              <a:ext cx="1196030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Long lasting  social and economic impacts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679" y="5521789"/>
            <a:ext cx="11385653" cy="994918"/>
            <a:chOff x="0" y="0"/>
            <a:chExt cx="15180871" cy="132655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5180871" cy="1326558"/>
              <a:chOff x="0" y="0"/>
              <a:chExt cx="2998690" cy="2620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998690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998690" h="262036">
                    <a:moveTo>
                      <a:pt x="34679" y="0"/>
                    </a:moveTo>
                    <a:lnTo>
                      <a:pt x="2964012" y="0"/>
                    </a:lnTo>
                    <a:cubicBezTo>
                      <a:pt x="2983164" y="0"/>
                      <a:pt x="2998690" y="15526"/>
                      <a:pt x="2998690" y="34679"/>
                    </a:cubicBezTo>
                    <a:lnTo>
                      <a:pt x="2998690" y="227358"/>
                    </a:lnTo>
                    <a:cubicBezTo>
                      <a:pt x="2998690" y="246510"/>
                      <a:pt x="2983164" y="262036"/>
                      <a:pt x="2964012" y="262036"/>
                    </a:cubicBezTo>
                    <a:lnTo>
                      <a:pt x="34679" y="262036"/>
                    </a:lnTo>
                    <a:cubicBezTo>
                      <a:pt x="15526" y="262036"/>
                      <a:pt x="0" y="246510"/>
                      <a:pt x="0" y="227358"/>
                    </a:cubicBezTo>
                    <a:lnTo>
                      <a:pt x="0" y="34679"/>
                    </a:lnTo>
                    <a:cubicBezTo>
                      <a:pt x="0" y="15526"/>
                      <a:pt x="15526" y="0"/>
                      <a:pt x="34679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85725"/>
                <a:ext cx="2998690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883477" y="147870"/>
              <a:ext cx="1341391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Physiological trauma for surviros and families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5480" y="8059783"/>
            <a:ext cx="9361513" cy="1762128"/>
            <a:chOff x="0" y="0"/>
            <a:chExt cx="12482018" cy="2349504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482018" cy="2349504"/>
              <a:chOff x="0" y="0"/>
              <a:chExt cx="2262207" cy="42581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262207" cy="425818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425818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335683"/>
                    </a:lnTo>
                    <a:cubicBezTo>
                      <a:pt x="2262207" y="385463"/>
                      <a:pt x="2221853" y="425818"/>
                      <a:pt x="2172073" y="425818"/>
                    </a:cubicBezTo>
                    <a:lnTo>
                      <a:pt x="90134" y="425818"/>
                    </a:lnTo>
                    <a:cubicBezTo>
                      <a:pt x="40354" y="425818"/>
                      <a:pt x="0" y="385463"/>
                      <a:pt x="0" y="335683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85725"/>
                <a:ext cx="2262207" cy="511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726413" y="198197"/>
              <a:ext cx="11029192" cy="1855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40"/>
                </a:lnSpc>
              </a:pPr>
              <a:r>
                <a:rPr lang="en-US" sz="3814" b="1" i="1">
                  <a:solidFill>
                    <a:srgbClr val="3D6C9D"/>
                  </a:solidFill>
                  <a:latin typeface="Agrandir Bold Italics"/>
                  <a:ea typeface="Agrandir Bold Italics"/>
                  <a:cs typeface="Agrandir Bold Italics"/>
                  <a:sym typeface="Agrandir Bold Italics"/>
                </a:rPr>
                <a:t>"When we lose on women, the whole community loses a part of itself"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2834853" y="2583135"/>
            <a:ext cx="4745867" cy="4812032"/>
          </a:xfrm>
          <a:custGeom>
            <a:avLst/>
            <a:gdLst/>
            <a:ahLst/>
            <a:cxnLst/>
            <a:rect l="l" t="t" r="r" b="b"/>
            <a:pathLst>
              <a:path w="4745867" h="4812032">
                <a:moveTo>
                  <a:pt x="0" y="0"/>
                </a:moveTo>
                <a:lnTo>
                  <a:pt x="4745867" y="0"/>
                </a:lnTo>
                <a:lnTo>
                  <a:pt x="4745867" y="4812032"/>
                </a:lnTo>
                <a:lnTo>
                  <a:pt x="0" y="481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476856" y="357509"/>
            <a:ext cx="16103864" cy="30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716"/>
              </a:lnSpc>
            </a:pPr>
            <a:r>
              <a:rPr lang="en-US" sz="6800">
                <a:solidFill>
                  <a:srgbClr val="E5654D"/>
                </a:solidFill>
                <a:latin typeface="TAN Songbird"/>
                <a:ea typeface="TAN Songbird"/>
                <a:cs typeface="TAN Songbird"/>
                <a:sym typeface="TAN Songbird"/>
              </a:rPr>
              <a:t>CONSEQUENCES OF FEMICIDE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05556" y="4874558"/>
            <a:ext cx="9206765" cy="6329651"/>
          </a:xfrm>
          <a:custGeom>
            <a:avLst/>
            <a:gdLst/>
            <a:ahLst/>
            <a:cxnLst/>
            <a:rect l="l" t="t" r="r" b="b"/>
            <a:pathLst>
              <a:path w="9206765" h="6329651">
                <a:moveTo>
                  <a:pt x="0" y="0"/>
                </a:moveTo>
                <a:lnTo>
                  <a:pt x="9206765" y="0"/>
                </a:lnTo>
                <a:lnTo>
                  <a:pt x="9206765" y="6329650"/>
                </a:lnTo>
                <a:lnTo>
                  <a:pt x="0" y="632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00257" y="4025477"/>
            <a:ext cx="8589318" cy="994918"/>
            <a:chOff x="0" y="0"/>
            <a:chExt cx="11452424" cy="132655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452424" cy="1326558"/>
              <a:chOff x="0" y="0"/>
              <a:chExt cx="2262207" cy="2620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262207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262036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171902"/>
                    </a:lnTo>
                    <a:cubicBezTo>
                      <a:pt x="2262207" y="221682"/>
                      <a:pt x="2221853" y="262036"/>
                      <a:pt x="2172073" y="262036"/>
                    </a:cubicBezTo>
                    <a:lnTo>
                      <a:pt x="90134" y="262036"/>
                    </a:lnTo>
                    <a:cubicBezTo>
                      <a:pt x="40354" y="262036"/>
                      <a:pt x="0" y="221682"/>
                      <a:pt x="0" y="171902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85725"/>
                <a:ext cx="2262207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66494" y="185970"/>
              <a:ext cx="1011943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Education and awareness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9364" y="5496646"/>
            <a:ext cx="8589318" cy="994918"/>
            <a:chOff x="0" y="0"/>
            <a:chExt cx="11452424" cy="132655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452424" cy="1326558"/>
              <a:chOff x="0" y="0"/>
              <a:chExt cx="2262207" cy="2620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62207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262036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171902"/>
                    </a:lnTo>
                    <a:cubicBezTo>
                      <a:pt x="2262207" y="221682"/>
                      <a:pt x="2221853" y="262036"/>
                      <a:pt x="2172073" y="262036"/>
                    </a:cubicBezTo>
                    <a:lnTo>
                      <a:pt x="90134" y="262036"/>
                    </a:lnTo>
                    <a:cubicBezTo>
                      <a:pt x="40354" y="262036"/>
                      <a:pt x="0" y="221682"/>
                      <a:pt x="0" y="171902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85725"/>
                <a:ext cx="2262207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66494" y="185970"/>
              <a:ext cx="1011943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Support for survivors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0257" y="6965209"/>
            <a:ext cx="8589318" cy="994918"/>
            <a:chOff x="0" y="0"/>
            <a:chExt cx="11452424" cy="132655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1452424" cy="1326558"/>
              <a:chOff x="0" y="0"/>
              <a:chExt cx="2262207" cy="26203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262207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262036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171902"/>
                    </a:lnTo>
                    <a:cubicBezTo>
                      <a:pt x="2262207" y="221682"/>
                      <a:pt x="2221853" y="262036"/>
                      <a:pt x="2172073" y="262036"/>
                    </a:cubicBezTo>
                    <a:lnTo>
                      <a:pt x="90134" y="262036"/>
                    </a:lnTo>
                    <a:cubicBezTo>
                      <a:pt x="40354" y="262036"/>
                      <a:pt x="0" y="221682"/>
                      <a:pt x="0" y="171902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85725"/>
                <a:ext cx="2262207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66494" y="185970"/>
              <a:ext cx="10119436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Legislative changes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698682" y="2411434"/>
            <a:ext cx="8589318" cy="1614043"/>
            <a:chOff x="0" y="0"/>
            <a:chExt cx="11452424" cy="215205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1452424" cy="2152058"/>
              <a:chOff x="0" y="0"/>
              <a:chExt cx="2262207" cy="42509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262207" cy="425098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425098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334964"/>
                    </a:lnTo>
                    <a:cubicBezTo>
                      <a:pt x="2262207" y="384743"/>
                      <a:pt x="2221853" y="425098"/>
                      <a:pt x="2172073" y="425098"/>
                    </a:cubicBezTo>
                    <a:lnTo>
                      <a:pt x="90134" y="425098"/>
                    </a:lnTo>
                    <a:cubicBezTo>
                      <a:pt x="40354" y="425098"/>
                      <a:pt x="0" y="384743"/>
                      <a:pt x="0" y="334964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85725"/>
                <a:ext cx="2262207" cy="510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66494" y="185970"/>
              <a:ext cx="10119436" cy="1694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 i="1">
                  <a:solidFill>
                    <a:srgbClr val="3D6C9D"/>
                  </a:solidFill>
                  <a:latin typeface="Agrandir Bold Italics"/>
                  <a:ea typeface="Agrandir Bold Italics"/>
                  <a:cs typeface="Agrandir Bold Italics"/>
                  <a:sym typeface="Agrandir Bold Italics"/>
                </a:rPr>
                <a:t>"Every voice can be step toward justice"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8451278"/>
            <a:ext cx="8589318" cy="1614043"/>
            <a:chOff x="0" y="0"/>
            <a:chExt cx="11452424" cy="2152058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1452424" cy="2152058"/>
              <a:chOff x="0" y="0"/>
              <a:chExt cx="2262207" cy="42509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262207" cy="425098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425098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334964"/>
                    </a:lnTo>
                    <a:cubicBezTo>
                      <a:pt x="2262207" y="384743"/>
                      <a:pt x="2221853" y="425098"/>
                      <a:pt x="2172073" y="425098"/>
                    </a:cubicBezTo>
                    <a:lnTo>
                      <a:pt x="90134" y="425098"/>
                    </a:lnTo>
                    <a:cubicBezTo>
                      <a:pt x="40354" y="425098"/>
                      <a:pt x="0" y="384743"/>
                      <a:pt x="0" y="334964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85725"/>
                <a:ext cx="2262207" cy="510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66494" y="185970"/>
              <a:ext cx="10119436" cy="1694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 i="1">
                  <a:solidFill>
                    <a:srgbClr val="3D6C9D"/>
                  </a:solidFill>
                  <a:latin typeface="Agrandir Bold Italics"/>
                  <a:ea typeface="Agrandir Bold Italics"/>
                  <a:cs typeface="Agrandir Bold Italics"/>
                  <a:sym typeface="Agrandir Bold Italics"/>
                </a:rPr>
                <a:t>"Change becomes with edu ation and awareness"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10487" y="581025"/>
            <a:ext cx="16248813" cy="147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716"/>
              </a:lnSpc>
            </a:pPr>
            <a:r>
              <a:rPr lang="en-US" sz="6800">
                <a:solidFill>
                  <a:srgbClr val="E5654D"/>
                </a:solidFill>
                <a:latin typeface="TAN Songbird"/>
                <a:ea typeface="TAN Songbird"/>
                <a:cs typeface="TAN Songbird"/>
                <a:sym typeface="TAN Songbird"/>
              </a:rPr>
              <a:t>HOW CAN WE HELP?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38675" y="2417705"/>
            <a:ext cx="10410650" cy="994918"/>
            <a:chOff x="0" y="0"/>
            <a:chExt cx="13880866" cy="132655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880866" cy="1326558"/>
              <a:chOff x="0" y="0"/>
              <a:chExt cx="2741900" cy="2620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41899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2741899" h="262036">
                    <a:moveTo>
                      <a:pt x="37926" y="0"/>
                    </a:moveTo>
                    <a:lnTo>
                      <a:pt x="2703973" y="0"/>
                    </a:lnTo>
                    <a:cubicBezTo>
                      <a:pt x="2724919" y="0"/>
                      <a:pt x="2741899" y="16980"/>
                      <a:pt x="2741899" y="37926"/>
                    </a:cubicBezTo>
                    <a:lnTo>
                      <a:pt x="2741899" y="224110"/>
                    </a:lnTo>
                    <a:cubicBezTo>
                      <a:pt x="2741899" y="245056"/>
                      <a:pt x="2724919" y="262036"/>
                      <a:pt x="2703973" y="262036"/>
                    </a:cubicBezTo>
                    <a:lnTo>
                      <a:pt x="37926" y="262036"/>
                    </a:lnTo>
                    <a:cubicBezTo>
                      <a:pt x="16980" y="262036"/>
                      <a:pt x="0" y="245056"/>
                      <a:pt x="0" y="224110"/>
                    </a:cubicBezTo>
                    <a:lnTo>
                      <a:pt x="0" y="37926"/>
                    </a:lnTo>
                    <a:cubicBezTo>
                      <a:pt x="0" y="16980"/>
                      <a:pt x="16980" y="0"/>
                      <a:pt x="37926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2741900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07821" y="147870"/>
              <a:ext cx="12265223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Together we can stand against femicide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88196" y="4148582"/>
            <a:ext cx="4322270" cy="994918"/>
            <a:chOff x="0" y="0"/>
            <a:chExt cx="5763027" cy="132655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763027" cy="1326558"/>
              <a:chOff x="0" y="0"/>
              <a:chExt cx="1138376" cy="2620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38376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1138376" h="262036">
                    <a:moveTo>
                      <a:pt x="91350" y="0"/>
                    </a:moveTo>
                    <a:lnTo>
                      <a:pt x="1047026" y="0"/>
                    </a:lnTo>
                    <a:cubicBezTo>
                      <a:pt x="1071254" y="0"/>
                      <a:pt x="1094489" y="9624"/>
                      <a:pt x="1111620" y="26756"/>
                    </a:cubicBezTo>
                    <a:cubicBezTo>
                      <a:pt x="1128751" y="43887"/>
                      <a:pt x="1138376" y="67122"/>
                      <a:pt x="1138376" y="91350"/>
                    </a:cubicBezTo>
                    <a:lnTo>
                      <a:pt x="1138376" y="170686"/>
                    </a:lnTo>
                    <a:cubicBezTo>
                      <a:pt x="1138376" y="194914"/>
                      <a:pt x="1128751" y="218149"/>
                      <a:pt x="1111620" y="235280"/>
                    </a:cubicBezTo>
                    <a:cubicBezTo>
                      <a:pt x="1094489" y="252412"/>
                      <a:pt x="1071254" y="262036"/>
                      <a:pt x="1047026" y="262036"/>
                    </a:cubicBezTo>
                    <a:lnTo>
                      <a:pt x="91350" y="262036"/>
                    </a:lnTo>
                    <a:cubicBezTo>
                      <a:pt x="67122" y="262036"/>
                      <a:pt x="43887" y="252412"/>
                      <a:pt x="26756" y="235280"/>
                    </a:cubicBezTo>
                    <a:cubicBezTo>
                      <a:pt x="9624" y="218149"/>
                      <a:pt x="0" y="194914"/>
                      <a:pt x="0" y="170686"/>
                    </a:cubicBezTo>
                    <a:lnTo>
                      <a:pt x="0" y="91350"/>
                    </a:lnTo>
                    <a:cubicBezTo>
                      <a:pt x="0" y="67122"/>
                      <a:pt x="9624" y="43887"/>
                      <a:pt x="26756" y="26756"/>
                    </a:cubicBezTo>
                    <a:cubicBezTo>
                      <a:pt x="43887" y="9624"/>
                      <a:pt x="67122" y="0"/>
                      <a:pt x="91350" y="0"/>
                    </a:cubicBezTo>
                    <a:close/>
                  </a:path>
                </a:pathLst>
              </a:custGeom>
              <a:solidFill>
                <a:srgbClr val="F5918B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85725"/>
                <a:ext cx="1138376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0867" y="147870"/>
              <a:ext cx="5301294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Support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61979" y="4148582"/>
            <a:ext cx="4322270" cy="994918"/>
            <a:chOff x="0" y="0"/>
            <a:chExt cx="5763027" cy="132655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763027" cy="1326558"/>
              <a:chOff x="0" y="0"/>
              <a:chExt cx="1138376" cy="2620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38376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1138376" h="262036">
                    <a:moveTo>
                      <a:pt x="91350" y="0"/>
                    </a:moveTo>
                    <a:lnTo>
                      <a:pt x="1047026" y="0"/>
                    </a:lnTo>
                    <a:cubicBezTo>
                      <a:pt x="1071254" y="0"/>
                      <a:pt x="1094489" y="9624"/>
                      <a:pt x="1111620" y="26756"/>
                    </a:cubicBezTo>
                    <a:cubicBezTo>
                      <a:pt x="1128751" y="43887"/>
                      <a:pt x="1138376" y="67122"/>
                      <a:pt x="1138376" y="91350"/>
                    </a:cubicBezTo>
                    <a:lnTo>
                      <a:pt x="1138376" y="170686"/>
                    </a:lnTo>
                    <a:cubicBezTo>
                      <a:pt x="1138376" y="194914"/>
                      <a:pt x="1128751" y="218149"/>
                      <a:pt x="1111620" y="235280"/>
                    </a:cubicBezTo>
                    <a:cubicBezTo>
                      <a:pt x="1094489" y="252412"/>
                      <a:pt x="1071254" y="262036"/>
                      <a:pt x="1047026" y="262036"/>
                    </a:cubicBezTo>
                    <a:lnTo>
                      <a:pt x="91350" y="262036"/>
                    </a:lnTo>
                    <a:cubicBezTo>
                      <a:pt x="67122" y="262036"/>
                      <a:pt x="43887" y="252412"/>
                      <a:pt x="26756" y="235280"/>
                    </a:cubicBezTo>
                    <a:cubicBezTo>
                      <a:pt x="9624" y="218149"/>
                      <a:pt x="0" y="194914"/>
                      <a:pt x="0" y="170686"/>
                    </a:cubicBezTo>
                    <a:lnTo>
                      <a:pt x="0" y="91350"/>
                    </a:lnTo>
                    <a:cubicBezTo>
                      <a:pt x="0" y="67122"/>
                      <a:pt x="9624" y="43887"/>
                      <a:pt x="26756" y="26756"/>
                    </a:cubicBezTo>
                    <a:cubicBezTo>
                      <a:pt x="43887" y="9624"/>
                      <a:pt x="67122" y="0"/>
                      <a:pt x="91350" y="0"/>
                    </a:cubicBezTo>
                    <a:close/>
                  </a:path>
                </a:pathLst>
              </a:custGeom>
              <a:solidFill>
                <a:srgbClr val="F5918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85725"/>
                <a:ext cx="1138376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35390" y="147870"/>
              <a:ext cx="5092248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Educate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37030" y="4171059"/>
            <a:ext cx="4322270" cy="994918"/>
            <a:chOff x="0" y="0"/>
            <a:chExt cx="5763027" cy="132655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763027" cy="1326558"/>
              <a:chOff x="0" y="0"/>
              <a:chExt cx="1138376" cy="26203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38376" cy="262036"/>
              </a:xfrm>
              <a:custGeom>
                <a:avLst/>
                <a:gdLst/>
                <a:ahLst/>
                <a:cxnLst/>
                <a:rect l="l" t="t" r="r" b="b"/>
                <a:pathLst>
                  <a:path w="1138376" h="262036">
                    <a:moveTo>
                      <a:pt x="91350" y="0"/>
                    </a:moveTo>
                    <a:lnTo>
                      <a:pt x="1047026" y="0"/>
                    </a:lnTo>
                    <a:cubicBezTo>
                      <a:pt x="1071254" y="0"/>
                      <a:pt x="1094489" y="9624"/>
                      <a:pt x="1111620" y="26756"/>
                    </a:cubicBezTo>
                    <a:cubicBezTo>
                      <a:pt x="1128751" y="43887"/>
                      <a:pt x="1138376" y="67122"/>
                      <a:pt x="1138376" y="91350"/>
                    </a:cubicBezTo>
                    <a:lnTo>
                      <a:pt x="1138376" y="170686"/>
                    </a:lnTo>
                    <a:cubicBezTo>
                      <a:pt x="1138376" y="194914"/>
                      <a:pt x="1128751" y="218149"/>
                      <a:pt x="1111620" y="235280"/>
                    </a:cubicBezTo>
                    <a:cubicBezTo>
                      <a:pt x="1094489" y="252412"/>
                      <a:pt x="1071254" y="262036"/>
                      <a:pt x="1047026" y="262036"/>
                    </a:cubicBezTo>
                    <a:lnTo>
                      <a:pt x="91350" y="262036"/>
                    </a:lnTo>
                    <a:cubicBezTo>
                      <a:pt x="67122" y="262036"/>
                      <a:pt x="43887" y="252412"/>
                      <a:pt x="26756" y="235280"/>
                    </a:cubicBezTo>
                    <a:cubicBezTo>
                      <a:pt x="9624" y="218149"/>
                      <a:pt x="0" y="194914"/>
                      <a:pt x="0" y="170686"/>
                    </a:cubicBezTo>
                    <a:lnTo>
                      <a:pt x="0" y="91350"/>
                    </a:lnTo>
                    <a:cubicBezTo>
                      <a:pt x="0" y="67122"/>
                      <a:pt x="9624" y="43887"/>
                      <a:pt x="26756" y="26756"/>
                    </a:cubicBezTo>
                    <a:cubicBezTo>
                      <a:pt x="43887" y="9624"/>
                      <a:pt x="67122" y="0"/>
                      <a:pt x="91350" y="0"/>
                    </a:cubicBezTo>
                    <a:close/>
                  </a:path>
                </a:pathLst>
              </a:custGeom>
              <a:solidFill>
                <a:srgbClr val="F5918B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85725"/>
                <a:ext cx="1138376" cy="3477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30867" y="147870"/>
              <a:ext cx="5301294" cy="868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3D6C9D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Act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454672" y="7251952"/>
            <a:ext cx="8589318" cy="1614043"/>
            <a:chOff x="0" y="0"/>
            <a:chExt cx="11452424" cy="215205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1452424" cy="2152058"/>
              <a:chOff x="0" y="0"/>
              <a:chExt cx="2262207" cy="42509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262207" cy="425098"/>
              </a:xfrm>
              <a:custGeom>
                <a:avLst/>
                <a:gdLst/>
                <a:ahLst/>
                <a:cxnLst/>
                <a:rect l="l" t="t" r="r" b="b"/>
                <a:pathLst>
                  <a:path w="2262207" h="425098">
                    <a:moveTo>
                      <a:pt x="90134" y="0"/>
                    </a:moveTo>
                    <a:lnTo>
                      <a:pt x="2172073" y="0"/>
                    </a:lnTo>
                    <a:cubicBezTo>
                      <a:pt x="2195978" y="0"/>
                      <a:pt x="2218904" y="9496"/>
                      <a:pt x="2235808" y="26400"/>
                    </a:cubicBezTo>
                    <a:cubicBezTo>
                      <a:pt x="2252711" y="43303"/>
                      <a:pt x="2262207" y="66229"/>
                      <a:pt x="2262207" y="90134"/>
                    </a:cubicBezTo>
                    <a:lnTo>
                      <a:pt x="2262207" y="334964"/>
                    </a:lnTo>
                    <a:cubicBezTo>
                      <a:pt x="2262207" y="384743"/>
                      <a:pt x="2221853" y="425098"/>
                      <a:pt x="2172073" y="425098"/>
                    </a:cubicBezTo>
                    <a:lnTo>
                      <a:pt x="90134" y="425098"/>
                    </a:lnTo>
                    <a:cubicBezTo>
                      <a:pt x="40354" y="425098"/>
                      <a:pt x="0" y="384743"/>
                      <a:pt x="0" y="334964"/>
                    </a:cubicBezTo>
                    <a:lnTo>
                      <a:pt x="0" y="90134"/>
                    </a:lnTo>
                    <a:cubicBezTo>
                      <a:pt x="0" y="40354"/>
                      <a:pt x="40354" y="0"/>
                      <a:pt x="90134" y="0"/>
                    </a:cubicBezTo>
                    <a:close/>
                  </a:path>
                </a:pathLst>
              </a:custGeom>
              <a:solidFill>
                <a:srgbClr val="FEF6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85725"/>
                <a:ext cx="2262207" cy="510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66494" y="185970"/>
              <a:ext cx="10119436" cy="1694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 i="1">
                  <a:solidFill>
                    <a:srgbClr val="3D6C9D"/>
                  </a:solidFill>
                  <a:latin typeface="Agrandir Bold Italics"/>
                  <a:ea typeface="Agrandir Bold Italics"/>
                  <a:cs typeface="Agrandir Bold Italics"/>
                  <a:sym typeface="Agrandir Bold Italics"/>
                </a:rPr>
                <a:t>"We must not stay silent. A voice against femicide os a voice for life"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6484250" y="-89974"/>
            <a:ext cx="12513095" cy="11856158"/>
          </a:xfrm>
          <a:custGeom>
            <a:avLst/>
            <a:gdLst/>
            <a:ahLst/>
            <a:cxnLst/>
            <a:rect l="l" t="t" r="r" b="b"/>
            <a:pathLst>
              <a:path w="12513095" h="11856158">
                <a:moveTo>
                  <a:pt x="0" y="0"/>
                </a:moveTo>
                <a:lnTo>
                  <a:pt x="12513095" y="0"/>
                </a:lnTo>
                <a:lnTo>
                  <a:pt x="12513095" y="11856157"/>
                </a:lnTo>
                <a:lnTo>
                  <a:pt x="0" y="11856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858110" y="581025"/>
            <a:ext cx="15782444" cy="147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716"/>
              </a:lnSpc>
            </a:pPr>
            <a:r>
              <a:rPr lang="en-US" sz="6800">
                <a:solidFill>
                  <a:srgbClr val="E5654D"/>
                </a:solidFill>
                <a:latin typeface="TAN Songbird"/>
                <a:ea typeface="TAN Songbird"/>
                <a:cs typeface="TAN Songbird"/>
                <a:sym typeface="TAN Songbird"/>
              </a:rPr>
              <a:t>VOICE FOR CHANGE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TAN Songbird</vt:lpstr>
      <vt:lpstr>Agrandir Heavy</vt:lpstr>
      <vt:lpstr>Arial</vt:lpstr>
      <vt:lpstr>Agrandir Bold Italics</vt:lpstr>
      <vt:lpstr>Agrandir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Femicide</dc:title>
  <dc:creator>User</dc:creator>
  <cp:lastModifiedBy>sandra muratovic</cp:lastModifiedBy>
  <cp:revision>1</cp:revision>
  <dcterms:created xsi:type="dcterms:W3CDTF">2006-08-16T00:00:00Z</dcterms:created>
  <dcterms:modified xsi:type="dcterms:W3CDTF">2024-11-26T20:45:45Z</dcterms:modified>
  <dc:identifier>DAGXZrkWN10</dc:identifier>
</cp:coreProperties>
</file>